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11A824-7105-42C7-9CD8-F46185F66F84}" v="5" dt="2024-05-15T16:59:48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853974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47933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32108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423241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79314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16389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64958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91754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77552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43318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90874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EEFF3-6B9E-48E4-9A37-2E4F76CCC93C}" type="datetimeFigureOut">
              <a:rPr lang="en-US" smtClean="0"/>
              <a:t>5/15/2024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90753-926C-4645-B7C7-07FB91241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81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 thruBlk="1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54238"/>
            <a:ext cx="9144000" cy="2387600"/>
          </a:xfrm>
        </p:spPr>
        <p:txBody>
          <a:bodyPr/>
          <a:lstStyle/>
          <a:p>
            <a:r>
              <a:rPr lang="sr-Latn-RS" b="1" spc="300">
                <a:solidFill>
                  <a:schemeClr val="bg1"/>
                </a:solidFill>
                <a:latin typeface="Bookman Old Style" panose="02050604050505020204" pitchFamily="18" charset="0"/>
              </a:rPr>
              <a:t>Eliptički bilijar</a:t>
            </a:r>
            <a:endParaRPr lang="en-US" b="1" spc="30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41838"/>
            <a:ext cx="9144000" cy="1655762"/>
          </a:xfrm>
        </p:spPr>
        <p:txBody>
          <a:bodyPr/>
          <a:lstStyle/>
          <a:p>
            <a:r>
              <a:rPr lang="sr-Latn-RS">
                <a:solidFill>
                  <a:schemeClr val="bg1"/>
                </a:solidFill>
                <a:latin typeface="Bookman Old Style" panose="02050604050505020204" pitchFamily="18" charset="0"/>
              </a:rPr>
              <a:t>Željko Zekavičić, Dobrivoje Vujović, Filip Đurković</a:t>
            </a:r>
          </a:p>
          <a:p>
            <a:r>
              <a:rPr lang="sr-Latn-RS">
                <a:solidFill>
                  <a:schemeClr val="bg1"/>
                </a:solidFill>
                <a:latin typeface="Bookman Old Style" panose="02050604050505020204" pitchFamily="18" charset="0"/>
              </a:rPr>
              <a:t>Projekat u okviru kursa </a:t>
            </a:r>
            <a:r>
              <a:rPr lang="sr-Latn-RS" i="1">
                <a:solidFill>
                  <a:schemeClr val="bg1"/>
                </a:solidFill>
                <a:latin typeface="Bookman Old Style" panose="02050604050505020204" pitchFamily="18" charset="0"/>
              </a:rPr>
              <a:t>Osnove mehanike</a:t>
            </a:r>
          </a:p>
        </p:txBody>
      </p:sp>
      <p:pic>
        <p:nvPicPr>
          <p:cNvPr id="1032" name="Picture 8" descr="Billiard,red Pool Ball With Number White Stock Vector, 43% OF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00825" y="-3760889"/>
            <a:ext cx="13804900" cy="138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56224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04 0.0419 L 1.69193 0.041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7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b="1"/>
              <a:t>Optička osobina elipse.</a:t>
            </a:r>
            <a:endParaRPr lang="en-US" b="1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/>
              <a:t>Svaki zrak (vektor) koji izvire iz prve žiže elipse sigurno će proći kroz drugu žižu elipse.</a:t>
            </a:r>
          </a:p>
          <a:p>
            <a:pPr marL="0" indent="0">
              <a:buNone/>
            </a:pPr>
            <a:endParaRPr lang="sr-Latn-RS"/>
          </a:p>
        </p:txBody>
      </p:sp>
      <p:sp>
        <p:nvSpPr>
          <p:cNvPr id="8" name="Oval 7"/>
          <p:cNvSpPr/>
          <p:nvPr/>
        </p:nvSpPr>
        <p:spPr>
          <a:xfrm>
            <a:off x="3476625" y="3429000"/>
            <a:ext cx="5176837" cy="2676525"/>
          </a:xfrm>
          <a:prstGeom prst="ellipse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248650" y="4676775"/>
            <a:ext cx="152400" cy="152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752850" y="4676775"/>
            <a:ext cx="152400" cy="152400"/>
          </a:xfrm>
          <a:prstGeom prst="ellips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6" idx="7"/>
          </p:cNvCxnSpPr>
          <p:nvPr/>
        </p:nvCxnSpPr>
        <p:spPr>
          <a:xfrm flipV="1">
            <a:off x="3882932" y="3619500"/>
            <a:ext cx="984343" cy="1079593"/>
          </a:xfrm>
          <a:prstGeom prst="straightConnector1">
            <a:avLst/>
          </a:prstGeom>
          <a:ln w="4762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9" idx="1"/>
          </p:cNvCxnSpPr>
          <p:nvPr/>
        </p:nvCxnSpPr>
        <p:spPr>
          <a:xfrm>
            <a:off x="4857750" y="3629026"/>
            <a:ext cx="3413218" cy="1070067"/>
          </a:xfrm>
          <a:prstGeom prst="straightConnector1">
            <a:avLst/>
          </a:prstGeom>
          <a:ln w="4762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894091" y="3629026"/>
            <a:ext cx="3392534" cy="1097008"/>
          </a:xfrm>
          <a:prstGeom prst="straightConnector1">
            <a:avLst/>
          </a:prstGeom>
          <a:ln w="4762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9" idx="1"/>
          </p:cNvCxnSpPr>
          <p:nvPr/>
        </p:nvCxnSpPr>
        <p:spPr>
          <a:xfrm>
            <a:off x="7286625" y="3629026"/>
            <a:ext cx="984343" cy="1070067"/>
          </a:xfrm>
          <a:prstGeom prst="straightConnector1">
            <a:avLst/>
          </a:prstGeom>
          <a:ln w="4762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8" idx="4"/>
          </p:cNvCxnSpPr>
          <p:nvPr/>
        </p:nvCxnSpPr>
        <p:spPr>
          <a:xfrm>
            <a:off x="3882932" y="4806857"/>
            <a:ext cx="2182112" cy="1298668"/>
          </a:xfrm>
          <a:prstGeom prst="straightConnector1">
            <a:avLst/>
          </a:prstGeom>
          <a:ln w="47625">
            <a:solidFill>
              <a:srgbClr val="92D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8" idx="4"/>
            <a:endCxn id="9" idx="2"/>
          </p:cNvCxnSpPr>
          <p:nvPr/>
        </p:nvCxnSpPr>
        <p:spPr>
          <a:xfrm flipV="1">
            <a:off x="6065044" y="4752975"/>
            <a:ext cx="2183606" cy="1352550"/>
          </a:xfrm>
          <a:prstGeom prst="straightConnector1">
            <a:avLst/>
          </a:prstGeom>
          <a:ln w="47625">
            <a:solidFill>
              <a:srgbClr val="92D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892923" y="4522142"/>
            <a:ext cx="640615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MF</a:t>
            </a:r>
            <a:r>
              <a:rPr lang="en-US" sz="2400" baseline="-25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+MF</a:t>
            </a:r>
            <a:r>
              <a:rPr lang="en-US" sz="2400" baseline="-25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sz="2400" i="1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</a:t>
            </a:r>
            <a:r>
              <a:rPr lang="sr-Latn-RS" sz="2400" i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  <a:endParaRPr lang="en-US" sz="2400" b="0" i="1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896600" y="5992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/>
              <a:t>*=2a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61384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images.squarespace-cdn.com/content/v1/553cf0fbe4b080029b4970d7/1461617140408-7J8NB6Y55TS3T0SZPWSO/image-asset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47" y="2128104"/>
            <a:ext cx="2755106" cy="3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Eliptički bilijar – deo pop kulture.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492" y="2943786"/>
            <a:ext cx="5064231" cy="3376829"/>
          </a:xfrm>
          <a:prstGeom prst="rect">
            <a:avLst/>
          </a:prstGeom>
        </p:spPr>
      </p:pic>
      <p:pic>
        <p:nvPicPr>
          <p:cNvPr id="4098" name="Picture 2" descr="https://images.squarespace-cdn.com/content/v1/553cf0fbe4b080029b4970d7/1449069762344-PNK7F4W9GTL86O0YTIJN/image-asset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053" y="1932781"/>
            <a:ext cx="3176680" cy="4235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videoplayback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77588" end="2392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83136" y="1780518"/>
            <a:ext cx="4272942" cy="2403475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8"/>
          <a:srcRect l="38750" t="46111" r="44609" b="31250"/>
          <a:stretch/>
        </p:blipFill>
        <p:spPr>
          <a:xfrm>
            <a:off x="5135139" y="3229937"/>
            <a:ext cx="2144713" cy="164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18583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333750" y="3533775"/>
            <a:ext cx="819150" cy="885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220076" y="2149475"/>
            <a:ext cx="1524000" cy="5945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Pravila su jednostavna.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629650" cy="4351338"/>
          </a:xfrm>
        </p:spPr>
        <p:txBody>
          <a:bodyPr/>
          <a:lstStyle/>
          <a:p>
            <a:r>
              <a:rPr lang="sr-Latn-RS"/>
              <a:t>Za jednog igrača:</a:t>
            </a:r>
          </a:p>
          <a:p>
            <a:pPr lvl="1"/>
            <a:r>
              <a:rPr lang="sr-Latn-RS"/>
              <a:t>redosled ubačenih kugli za max broj poena: </a:t>
            </a:r>
          </a:p>
          <a:p>
            <a:pPr lvl="1"/>
            <a:endParaRPr lang="sr-Latn-RS"/>
          </a:p>
          <a:p>
            <a:r>
              <a:rPr lang="sr-Latn-RS"/>
              <a:t>Za dva igrača:</a:t>
            </a:r>
          </a:p>
          <a:p>
            <a:pPr lvl="1"/>
            <a:r>
              <a:rPr lang="sr-Latn-RS"/>
              <a:t>prvi igrač:</a:t>
            </a:r>
          </a:p>
          <a:p>
            <a:pPr lvl="1"/>
            <a:r>
              <a:rPr lang="sr-Latn-RS"/>
              <a:t>drugi igrač:</a:t>
            </a:r>
          </a:p>
          <a:p>
            <a:pPr lvl="1"/>
            <a:endParaRPr lang="sr-Latn-RS"/>
          </a:p>
          <a:p>
            <a:r>
              <a:rPr lang="sr-Latn-RS"/>
              <a:t>Ubačena bela lopta, ili crna pre vremena donose negativne poene.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669" y="2251329"/>
            <a:ext cx="425196" cy="4251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342" y="2251329"/>
            <a:ext cx="425196" cy="4251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473" y="2251329"/>
            <a:ext cx="425196" cy="4251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860" y="3641410"/>
            <a:ext cx="292416" cy="2924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905" y="4001294"/>
            <a:ext cx="308133" cy="3081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038" y="4001294"/>
            <a:ext cx="323850" cy="323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038" y="3625693"/>
            <a:ext cx="32385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10411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Napravili smo igricu.</a:t>
            </a:r>
            <a:endParaRPr lang="en-US"/>
          </a:p>
        </p:txBody>
      </p:sp>
      <p:pic>
        <p:nvPicPr>
          <p:cNvPr id="4" name="WhatsApp Video 2024-05-15 at 16.35.18_95e31f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5525" y="1817397"/>
            <a:ext cx="7600950" cy="423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291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Kori</a:t>
            </a:r>
            <a:r>
              <a:rPr lang="sr-Latn-RS"/>
              <a:t>šćene biblioteke.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/>
              <a:t>Numpy + math </a:t>
            </a:r>
          </a:p>
          <a:p>
            <a:pPr lvl="1"/>
            <a:r>
              <a:rPr lang="sr-Latn-RS"/>
              <a:t>izračunavanja vektora</a:t>
            </a:r>
          </a:p>
          <a:p>
            <a:pPr lvl="1"/>
            <a:r>
              <a:rPr lang="sr-Latn-RS"/>
              <a:t>aproksimacije elipse</a:t>
            </a:r>
          </a:p>
          <a:p>
            <a:pPr lvl="1"/>
            <a:r>
              <a:rPr lang="sr-Latn-RS"/>
              <a:t>dodatna računica</a:t>
            </a:r>
          </a:p>
          <a:p>
            <a:r>
              <a:rPr lang="sr-Latn-RS"/>
              <a:t>Pymunk</a:t>
            </a:r>
          </a:p>
          <a:p>
            <a:pPr lvl="1"/>
            <a:r>
              <a:rPr lang="sr-Latn-RS"/>
              <a:t>kreiranje tela sa realističnim specifikacijama</a:t>
            </a:r>
          </a:p>
          <a:p>
            <a:pPr lvl="1"/>
            <a:r>
              <a:rPr lang="sr-Latn-RS"/>
              <a:t>podešavanje kretanja u gravitacionom polju</a:t>
            </a:r>
          </a:p>
          <a:p>
            <a:r>
              <a:rPr lang="sr-Latn-RS"/>
              <a:t>Pygame</a:t>
            </a:r>
          </a:p>
          <a:p>
            <a:pPr lvl="1"/>
            <a:r>
              <a:rPr lang="sr-Latn-RS"/>
              <a:t>vizuelna reprezentacija (UI)</a:t>
            </a:r>
          </a:p>
          <a:p>
            <a:endParaRPr lang="sr-Latn-RS"/>
          </a:p>
        </p:txBody>
      </p:sp>
      <p:pic>
        <p:nvPicPr>
          <p:cNvPr id="3080" name="Picture 8" descr="NumPy 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63" y="1825625"/>
            <a:ext cx="1538287" cy="153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ymun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94" r="72000" b="694"/>
          <a:stretch/>
        </p:blipFill>
        <p:spPr bwMode="auto">
          <a:xfrm>
            <a:off x="9525000" y="3498849"/>
            <a:ext cx="1066800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Petlj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9433" y="4737893"/>
            <a:ext cx="2237934" cy="115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786179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Theme">
  <a:themeElements>
    <a:clrScheme name="Custom 3">
      <a:dk1>
        <a:srgbClr val="FFFFFF"/>
      </a:dk1>
      <a:lt1>
        <a:srgbClr val="FFFFFF"/>
      </a:lt1>
      <a:dk2>
        <a:srgbClr val="000000"/>
      </a:dk2>
      <a:lt2>
        <a:srgbClr val="000000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Custom 2">
      <a:majorFont>
        <a:latin typeface="Bookman Old Style"/>
        <a:ea typeface=""/>
        <a:cs typeface=""/>
      </a:majorFont>
      <a:minorFont>
        <a:latin typeface="Bookman Old Styl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Eliptički bilijar</vt:lpstr>
      <vt:lpstr>Optička osobina elipse.</vt:lpstr>
      <vt:lpstr>Eliptički bilijar – deo pop kulture.</vt:lpstr>
      <vt:lpstr>Pravila su jednostavna.</vt:lpstr>
      <vt:lpstr>Napravili smo igricu.</vt:lpstr>
      <vt:lpstr>Korišćene biblioteke.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Eliptički bilijar</dc:title>
  <dc:creator>ciganHP</dc:creator>
  <cp:revision>4</cp:revision>
  <dcterms:created xsi:type="dcterms:W3CDTF">2024-05-14T15:49:39Z</dcterms:created>
  <dcterms:modified xsi:type="dcterms:W3CDTF">2024-05-15T17:33:32Z</dcterms:modified>
</cp:coreProperties>
</file>

<file path=docProps/thumbnail.jpeg>
</file>